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5" r:id="rId3"/>
    <p:sldId id="256" r:id="rId4"/>
    <p:sldId id="259" r:id="rId5"/>
    <p:sldId id="260" r:id="rId6"/>
    <p:sldId id="261" r:id="rId7"/>
    <p:sldId id="263" r:id="rId8"/>
    <p:sldId id="266" r:id="rId9"/>
    <p:sldId id="284" r:id="rId10"/>
    <p:sldId id="267" r:id="rId11"/>
    <p:sldId id="272" r:id="rId12"/>
    <p:sldId id="270" r:id="rId13"/>
    <p:sldId id="271" r:id="rId14"/>
    <p:sldId id="257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40AF-5A50-4010-B50B-3C5AB9F76C9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054A-4CD0-4D7D-8F0E-972B746CF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038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40AF-5A50-4010-B50B-3C5AB9F76C9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054A-4CD0-4D7D-8F0E-972B746CF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105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40AF-5A50-4010-B50B-3C5AB9F76C9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054A-4CD0-4D7D-8F0E-972B746CF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7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40AF-5A50-4010-B50B-3C5AB9F76C9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054A-4CD0-4D7D-8F0E-972B746CF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49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40AF-5A50-4010-B50B-3C5AB9F76C9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054A-4CD0-4D7D-8F0E-972B746CF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496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40AF-5A50-4010-B50B-3C5AB9F76C9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054A-4CD0-4D7D-8F0E-972B746CF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45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40AF-5A50-4010-B50B-3C5AB9F76C9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054A-4CD0-4D7D-8F0E-972B746CF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476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40AF-5A50-4010-B50B-3C5AB9F76C9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054A-4CD0-4D7D-8F0E-972B746CF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41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40AF-5A50-4010-B50B-3C5AB9F76C9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054A-4CD0-4D7D-8F0E-972B746CF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53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40AF-5A50-4010-B50B-3C5AB9F76C9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054A-4CD0-4D7D-8F0E-972B746CF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508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40AF-5A50-4010-B50B-3C5AB9F76C9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054A-4CD0-4D7D-8F0E-972B746CF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39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40AF-5A50-4010-B50B-3C5AB9F76C9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D054A-4CD0-4D7D-8F0E-972B746CF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831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lizondo.fime.uanl.mx/11CMTP/POSTAL/posta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7777" r="8086" b="7037"/>
          <a:stretch/>
        </p:blipFill>
        <p:spPr bwMode="auto">
          <a:xfrm>
            <a:off x="282270" y="404664"/>
            <a:ext cx="8579459" cy="55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2" y="0"/>
            <a:ext cx="9180512" cy="6885384"/>
          </a:xfrm>
          <a:prstGeom prst="rect">
            <a:avLst/>
          </a:prstGeom>
          <a:solidFill>
            <a:srgbClr val="EEEC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0" y="90872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  <a:t>11º. Congreso Mexicano de Tarjetas Postales</a:t>
            </a:r>
            <a:b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</a:b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11th.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Mexican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Congress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on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Postcards</a:t>
            </a:r>
            <a:endParaRPr lang="es-MX" sz="3200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8398" y="320658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COCTEL </a:t>
            </a: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DE BIENVENIDA</a:t>
            </a:r>
          </a:p>
          <a:p>
            <a:pPr algn="ctr"/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Jueves 12 de julio de </a:t>
            </a:r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2018</a:t>
            </a:r>
            <a:endParaRPr lang="es-MX" sz="3200" b="1" dirty="0">
              <a:solidFill>
                <a:schemeClr val="accent5">
                  <a:lumMod val="50000"/>
                </a:schemeClr>
              </a:solidFill>
              <a:latin typeface="Adobe Garamond Pro Bold" pitchFamily="18" charset="0"/>
            </a:endParaRPr>
          </a:p>
        </p:txBody>
      </p:sp>
      <p:pic>
        <p:nvPicPr>
          <p:cNvPr id="1026" name="Picture 2" descr="C:\Users\PATTY\Desktop\Escritorio 2018\INTERNET\POSTALES\11 CMTP\Poster\poster POSTALES 2018 v 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4" r="1170" b="973"/>
          <a:stretch/>
        </p:blipFill>
        <p:spPr bwMode="auto">
          <a:xfrm>
            <a:off x="-27344" y="6309320"/>
            <a:ext cx="9171344" cy="5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27448" y="20608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accent2"/>
                </a:solidFill>
                <a:latin typeface="Adobe Garamond Pro Bold" pitchFamily="18" charset="0"/>
              </a:rPr>
              <a:t>Del 10 al 15 de Julio de 2018. Monterrey N.L., México.</a:t>
            </a:r>
            <a:endParaRPr lang="es-MX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 descr="F:\MEMORIA\Fotos XI CMTP  postales 2018\12 de julio 2018 CMTP\Coctail de bienvenida al 11CMTO 2018\WhatsApp Image 2018-08-24 at 10.35.05 AM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3528392" cy="50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16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 descr="F:\MEMORIA\Fotos XI CMTP  postales 2018\12 de julio 2018 CMTP\Coctail de bienvenida al 11CMTO 2018\WhatsApp Image 2018-08-24 at 10.34.57 A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4032448" cy="46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165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 descr="F:\MEMORIA\Fotos XI CMTP  postales 2018\12 de julio 2018 CMTP\Coctail de bienvenida al 11CMTO 2018\WhatsApp Image 2018-08-24 at 10.34.58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4" y="548680"/>
            <a:ext cx="87849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165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5" descr="F:\MEMORIA\Fotos XI CMTP  postales 2018\12 de julio 2018 CMTP\Coctail de bienvenida al 11CMTO 2018\WhatsApp Image 2018-08-24 at 10.34.58 A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6972"/>
            <a:ext cx="8712968" cy="43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1656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 descr="F:\MEMORIA\Fotos XI CMTP  postales 2018\12 de julio 2018 CMTP\Coctail de bienvenida al 11CMTO 2018\098dc8ae-d719-453d-82fa-c0c41b9964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2938"/>
            <a:ext cx="8092826" cy="45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321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F:\MEMORIA\Fotos XI CMTP  postales 2018\12 de julio 2018 CMTP\Coctail de bienvenida al 11CMTO 2018\WhatsApp Image 2018-08-24 at 10.32.29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2" y="332656"/>
            <a:ext cx="8578748" cy="489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165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Picture 39" descr="F:\MEMORIA\Fotos XI CMTP  postales 2018\12 de julio 2018 CMTP\Coctail de bienvenida al 11CMTO 2018\91ede9d9-1166-402e-9ed8-0b35a45075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32440" cy="42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299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 descr="F:\MEMORIA\Fotos XI CMTP  postales 2018\12 de julio 2018 CMTP\Coctail de bienvenida al 11CMTO 2018\55e7a7ac-296f-40be-972b-5171a2a6d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24936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37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165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 descr="F:\MEMORIA\Fotos XI CMTP  postales 2018\12 de julio 2018 CMTP\Coctail de bienvenida al 11CMTO 2018\54cce045-76ae-429d-bb38-3866f5430c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12968" cy="32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165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 descr="F:\MEMORIA\Fotos XI CMTP  postales 2018\12 de julio 2018 CMTP\Coctail de bienvenida al 11CMTO 2018\36ca467e-bdf3-4f4d-a357-8a34687283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320480" cy="50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165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3" descr="F:\MEMORIA\Fotos XI CMTP  postales 2018\12 de julio 2018 CMTP\Coctail de bienvenida al 11CMTO 2018\9ac1a9a3-79ed-45cb-bc1f-880082167a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165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 descr="F:\MEMORIA\Fotos XI CMTP  postales 2018\12 de julio 2018 CMTP\Coctail de bienvenida al 11CMTO 2018\0de2bc80-0e8e-486c-8d01-09dd776d5f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2476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16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F:\MEMORIA\Fotos XI CMTP  postales 2018\12 de julio 2018 CMTP\Coctail de bienvenida al 11CMTO 2018\WhatsApp Image 2018-08-24 at 10.32.47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8272"/>
            <a:ext cx="8581776" cy="4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1656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43</Words>
  <Application>Microsoft Office PowerPoint</Application>
  <PresentationFormat>Presentación en pantalla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PATTY</dc:creator>
  <cp:lastModifiedBy>PATTY</cp:lastModifiedBy>
  <cp:revision>7</cp:revision>
  <dcterms:created xsi:type="dcterms:W3CDTF">2018-08-25T03:57:47Z</dcterms:created>
  <dcterms:modified xsi:type="dcterms:W3CDTF">2018-09-12T03:44:23Z</dcterms:modified>
</cp:coreProperties>
</file>